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329" r:id="rId5"/>
    <p:sldId id="258" r:id="rId6"/>
    <p:sldId id="282" r:id="rId7"/>
    <p:sldId id="326" r:id="rId8"/>
    <p:sldId id="327" r:id="rId9"/>
    <p:sldId id="328" r:id="rId10"/>
    <p:sldId id="318" r:id="rId11"/>
    <p:sldId id="330" r:id="rId12"/>
    <p:sldId id="331" r:id="rId13"/>
    <p:sldId id="321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TW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D839F-15D4-FC4B-966A-BC1493D6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zh-TW" altLang="en-US" dirty="0"/>
              <a:t> </a:t>
            </a:r>
            <a:r>
              <a:rPr lang="en-US" dirty="0"/>
              <a:t>Neighbors</a:t>
            </a:r>
            <a:r>
              <a:rPr lang="zh-TW" altLang="en-US" dirty="0"/>
              <a:t> </a:t>
            </a:r>
            <a:r>
              <a:rPr lang="en-US" dirty="0"/>
              <a:t>Classifier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C5EDD-CED8-344B-9507-218CEEBE9D75}"/>
              </a:ext>
            </a:extLst>
          </p:cNvPr>
          <p:cNvSpPr/>
          <p:nvPr/>
        </p:nvSpPr>
        <p:spPr>
          <a:xfrm>
            <a:off x="1607787" y="4249045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KNN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A5A7D-A157-E740-A90C-867C516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64" y="2915813"/>
            <a:ext cx="3888864" cy="3405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F1E36-6215-BE40-96F2-C83650ED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5" y="1018769"/>
            <a:ext cx="6119125" cy="18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9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405DE-2546-4847-9A98-FB3BB7881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查看不同的</a:t>
            </a:r>
            <a:r>
              <a:rPr lang="en-US" dirty="0"/>
              <a:t>K</a:t>
            </a:r>
            <a:r>
              <a:rPr lang="zh-TW" altLang="en-US" dirty="0"/>
              <a:t>分類結果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35646-B1C6-304A-8621-1A8F2D7CB299}"/>
              </a:ext>
            </a:extLst>
          </p:cNvPr>
          <p:cNvSpPr/>
          <p:nvPr/>
        </p:nvSpPr>
        <p:spPr>
          <a:xfrm>
            <a:off x="733777" y="1017391"/>
            <a:ext cx="10938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為了方便視覺化我們將原有的測試集特徵使用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PCA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降成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2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維。接著觀察在不同 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K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的狀況下，分類的情形為何。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F7EF-44A6-CB4E-96AA-051DFFC4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03" y="1567781"/>
            <a:ext cx="6361994" cy="46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分類器</a:t>
            </a:r>
            <a:r>
              <a:rPr lang="en-US" altLang="zh-CN" sz="3200"/>
              <a:t>)</a:t>
            </a:r>
          </a:p>
          <a:p>
            <a:r>
              <a:rPr lang="zh-CN" altLang="en-US" sz="3200" kern="0"/>
              <a:t>觀念</a:t>
            </a:r>
            <a:r>
              <a:rPr lang="zh-CN" altLang="en-US" sz="3200" kern="0" dirty="0"/>
              <a:t>講解</a:t>
            </a:r>
          </a:p>
        </p:txBody>
      </p:sp>
    </p:spTree>
    <p:extLst>
      <p:ext uri="{BB962C8B-B14F-4D97-AF65-F5344CB8AC3E}">
        <p14:creationId xmlns:p14="http://schemas.microsoft.com/office/powerpoint/2010/main" val="21659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</a:t>
            </a:r>
            <a:r>
              <a:rPr lang="en-US" altLang="zh-CN" sz="2400" dirty="0"/>
              <a:t>(</a:t>
            </a:r>
            <a:r>
              <a:rPr lang="zh-CN" altLang="en-US" sz="2400" dirty="0"/>
              <a:t>分類器</a:t>
            </a:r>
            <a:r>
              <a:rPr lang="en-US" altLang="zh-CN" sz="2400" dirty="0"/>
              <a:t>)</a:t>
            </a:r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(</a:t>
            </a:r>
            <a:r>
              <a:rPr lang="zh-CN" altLang="en-US" sz="3200" dirty="0"/>
              <a:t>分類器</a:t>
            </a:r>
            <a:r>
              <a:rPr lang="en-US" altLang="zh-CN" sz="3200" dirty="0"/>
              <a:t>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F5BA8-7DF1-B94F-839D-CDDA4B74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42976-A929-1C40-A620-51B3E0D5CCC5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3815</TotalTime>
  <Words>603</Words>
  <Application>Microsoft Macintosh PowerPoint</Application>
  <PresentationFormat>Widescreen</PresentationFormat>
  <Paragraphs>67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-apple-system</vt:lpstr>
      <vt:lpstr>等线</vt:lpstr>
      <vt:lpstr>微软雅黑</vt:lpstr>
      <vt:lpstr>PingFang TC</vt:lpstr>
      <vt:lpstr>Segoe UI Light</vt:lpstr>
      <vt:lpstr>Arial</vt:lpstr>
      <vt:lpstr>Calibri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231</cp:revision>
  <dcterms:created xsi:type="dcterms:W3CDTF">2015-08-18T02:51:41Z</dcterms:created>
  <dcterms:modified xsi:type="dcterms:W3CDTF">2020-09-11T01:44:28Z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